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357D-62F2-2E06-B010-4EB2F36F5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57D83-F2ED-9935-49E4-1EB2AF38F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788FC-C438-FAD5-21E1-09E81B07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930-D8A8-4852-A42E-00B6BC1720B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C5F8B-F96C-498A-0A7D-E7702737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AB6A9-B528-1EE0-D131-E2F31CF5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F0-3A35-447B-8167-551F4521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7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066E-FA0B-ACFF-5E3A-13CCB1EDF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8F1C0-3613-30C6-87CB-4D800F438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9FA8F-F623-74EA-146D-B8DEF0A4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930-D8A8-4852-A42E-00B6BC1720B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D661-BA0B-9C73-0318-1A54826C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5214-4343-CC30-43B5-D64DBC51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F0-3A35-447B-8167-551F4521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7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D6DCA4-4A87-72A3-22B5-04F14EF3D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EB691-5C96-033D-5914-BBD3D2D6E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A7ABC-BD11-FDDD-124C-585D2CA6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930-D8A8-4852-A42E-00B6BC1720B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6EE1F-5D15-1954-9A2A-0F49318B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7A6F0-2C26-BC51-24C2-61750CDC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F0-3A35-447B-8167-551F4521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7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D104-E2AC-60BB-08E6-54455123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A52F-6B0B-4886-3E06-7ADEC7B6D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50138-DBCD-DEF2-57F2-F1859091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930-D8A8-4852-A42E-00B6BC1720B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D6B9-D474-E739-AF65-EBFA7694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5CE3C-0CFD-466D-3E18-2C133F96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F0-3A35-447B-8167-551F4521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8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C404-8591-F968-5B36-4D7B25B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0DEA4-CE31-4239-830F-DAE990054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6F896-B51E-97C2-2F78-AD473DF8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930-D8A8-4852-A42E-00B6BC1720B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58E2-2D3D-FCAB-A3CC-4A5D96B2E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75181-05EA-22B5-02B6-0EF209C4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F0-3A35-447B-8167-551F4521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5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2914-66AD-D6DB-4BD0-5A7E3BE0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D081D-BE7A-D672-8CF8-04F5E71FA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CDC75-3E5A-C804-4CAF-05BECD162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8B6B4-87E6-1798-8F0C-9D78BB8B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930-D8A8-4852-A42E-00B6BC1720B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7E067-D5E9-D9E3-E7F7-3C3E4BA9B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F9D86-43FD-47DB-7101-6DE7C757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F0-3A35-447B-8167-551F4521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3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7C23-9357-2CAD-0AE6-40600D65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3AFF3-39E4-B755-3856-BBFA1FE4E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20214-0BE5-8C13-7428-A6D5F42FC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39BF5-4573-15DC-292A-E280D399A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8E7BB-DAC2-7B42-3BAE-5183FAACA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D867D-6027-530C-0B39-9F2B9DA7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930-D8A8-4852-A42E-00B6BC1720B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FC32D-0BD9-5727-18AD-1DD8BEE8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DB328-FFD9-20F1-AE6C-4F8075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F0-3A35-447B-8167-551F4521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5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BDA4-4B3E-454A-E9AB-3387AC49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B5CB9-6CB3-C8AF-E1A7-0B84371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930-D8A8-4852-A42E-00B6BC1720B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05657-8644-827B-6270-9ED27D8C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66935-5A7E-C95F-33FE-5A812009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F0-3A35-447B-8167-551F4521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40CB7-1B1B-E51A-3E82-7ABDD3D2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930-D8A8-4852-A42E-00B6BC1720B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F93B3-A2F8-5B6D-A7F7-7B01DC75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A9C04-88E7-B7D8-8842-CD7AD5CC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F0-3A35-447B-8167-551F4521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8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E231-C5F1-368C-98C9-96EC1605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9FA2-AF6A-4F97-BC67-427D3B645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5103C-E4D6-6914-D8E7-DAD2D9B92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9FFD8-A962-04C1-8C8F-05DEF059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930-D8A8-4852-A42E-00B6BC1720B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DB673-A861-F859-37A5-82061937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86E12-27EA-F5EB-1FC6-59FC4CE4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F0-3A35-447B-8167-551F4521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0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0B6D-056C-5B7A-5BF2-7AD952A7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AF3CC-3B74-FF75-3A46-4F9A04D99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55905-9EDD-914A-60C2-B2A7BD051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AA0F8-943B-5F5D-7417-2B752F6D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5930-D8A8-4852-A42E-00B6BC1720B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264AA-300C-CC5F-909E-65CBD8D4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EE97E-23ED-8254-835F-85517382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6CF0-3A35-447B-8167-551F4521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9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AF0D6-F307-D167-A43E-6A404AE0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48FD9-DE11-8CBC-01CB-3A83DF84E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D7AFB-1F1F-8472-301D-107EA95A4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BD5930-D8A8-4852-A42E-00B6BC1720B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707A2-757E-4724-EFF6-A4E42917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7DF0A-2FE6-273D-4FE7-33731D392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6CF0-3A35-447B-8167-551F4521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www.isias.lautre.net/spip.php?article54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E389EA68-3BC3-1550-C8E2-94AA2A61D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6" y="556811"/>
            <a:ext cx="11060068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4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ws of green plants in a field">
            <a:extLst>
              <a:ext uri="{FF2B5EF4-FFF2-40B4-BE49-F238E27FC236}">
                <a16:creationId xmlns:a16="http://schemas.microsoft.com/office/drawing/2014/main" id="{D8CC7578-2DAD-E9F2-09E6-B7DECCF520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8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5" name="Picture 4" descr="A close-up of a price list&#10;&#10;AI-generated content may be incorrect.">
            <a:extLst>
              <a:ext uri="{FF2B5EF4-FFF2-40B4-BE49-F238E27FC236}">
                <a16:creationId xmlns:a16="http://schemas.microsoft.com/office/drawing/2014/main" id="{6FA8B13E-660A-7AD5-D719-2543A47BE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0"/>
          <a:stretch/>
        </p:blipFill>
        <p:spPr>
          <a:xfrm>
            <a:off x="2545558" y="3318234"/>
            <a:ext cx="7558625" cy="2296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CCC80B-B28C-AA80-5C43-E5A18920419B}"/>
              </a:ext>
            </a:extLst>
          </p:cNvPr>
          <p:cNvSpPr txBox="1"/>
          <p:nvPr/>
        </p:nvSpPr>
        <p:spPr>
          <a:xfrm>
            <a:off x="952500" y="6858000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isias.lautre.net/spip.php?article54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4AC65-FFC1-0398-E715-1AAE498B1358}"/>
              </a:ext>
            </a:extLst>
          </p:cNvPr>
          <p:cNvSpPr txBox="1"/>
          <p:nvPr/>
        </p:nvSpPr>
        <p:spPr>
          <a:xfrm>
            <a:off x="2545558" y="887379"/>
            <a:ext cx="7370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MCO 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(Margin Coverage Option)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8C34D-2EC7-1054-B1F0-EF6BC5B0C14F}"/>
              </a:ext>
            </a:extLst>
          </p:cNvPr>
          <p:cNvSpPr/>
          <p:nvPr/>
        </p:nvSpPr>
        <p:spPr>
          <a:xfrm>
            <a:off x="8226937" y="4479858"/>
            <a:ext cx="1602863" cy="498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D768DC-FE00-8A4E-8A7D-EA762F2D5CB2}"/>
              </a:ext>
            </a:extLst>
          </p:cNvPr>
          <p:cNvSpPr/>
          <p:nvPr/>
        </p:nvSpPr>
        <p:spPr>
          <a:xfrm>
            <a:off x="2896386" y="4787055"/>
            <a:ext cx="7140898" cy="498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2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A8DABE5-8120-FEA2-20FC-DAA57727C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0" y="409153"/>
            <a:ext cx="11288700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0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's coverage&#10;&#10;AI-generated content may be incorrect.">
            <a:extLst>
              <a:ext uri="{FF2B5EF4-FFF2-40B4-BE49-F238E27FC236}">
                <a16:creationId xmlns:a16="http://schemas.microsoft.com/office/drawing/2014/main" id="{85957A77-B9C1-1894-AB95-930DFE21A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9" y="309127"/>
            <a:ext cx="10478962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9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diagram&#10;&#10;AI-generated content may be incorrect.">
            <a:extLst>
              <a:ext uri="{FF2B5EF4-FFF2-40B4-BE49-F238E27FC236}">
                <a16:creationId xmlns:a16="http://schemas.microsoft.com/office/drawing/2014/main" id="{16E4C66A-8774-04E7-1155-40EE4811F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6" y="452022"/>
            <a:ext cx="10126488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en text with black text&#10;&#10;AI-generated content may be incorrect.">
            <a:extLst>
              <a:ext uri="{FF2B5EF4-FFF2-40B4-BE49-F238E27FC236}">
                <a16:creationId xmlns:a16="http://schemas.microsoft.com/office/drawing/2014/main" id="{E60A2409-E8D6-0736-ED49-A73014B98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3" y="547285"/>
            <a:ext cx="10707594" cy="57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9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669676AB-B5D8-187D-512B-75DFEB216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01" y="707918"/>
            <a:ext cx="4742993" cy="522615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2DD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white and green text on a white background&#10;&#10;AI-generated content may be incorrect.">
            <a:extLst>
              <a:ext uri="{FF2B5EF4-FFF2-40B4-BE49-F238E27FC236}">
                <a16:creationId xmlns:a16="http://schemas.microsoft.com/office/drawing/2014/main" id="{7039F289-B9B2-FA2A-9BEA-DDB87724F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0" y="463169"/>
            <a:ext cx="4728015" cy="539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0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36B5EB9C-A540-FB7D-4222-BDF12CAF7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635" y="933909"/>
            <a:ext cx="5521650" cy="496187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30D6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white text with green and black text&#10;&#10;AI-generated content may be incorrect.">
            <a:extLst>
              <a:ext uri="{FF2B5EF4-FFF2-40B4-BE49-F238E27FC236}">
                <a16:creationId xmlns:a16="http://schemas.microsoft.com/office/drawing/2014/main" id="{34B1F356-31B8-633E-913D-BEE4EED06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0" y="800755"/>
            <a:ext cx="5266076" cy="4961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095BCB-0378-E9F9-0660-A803E9872F5E}"/>
              </a:ext>
            </a:extLst>
          </p:cNvPr>
          <p:cNvSpPr txBox="1"/>
          <p:nvPr/>
        </p:nvSpPr>
        <p:spPr>
          <a:xfrm>
            <a:off x="1514475" y="6172200"/>
            <a:ext cx="852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These are only a few examples. Please speak to your agent for additional information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183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green sign with black text&#10;&#10;AI-generated content may be incorrect.">
            <a:extLst>
              <a:ext uri="{FF2B5EF4-FFF2-40B4-BE49-F238E27FC236}">
                <a16:creationId xmlns:a16="http://schemas.microsoft.com/office/drawing/2014/main" id="{12A9F894-45B8-8977-EE72-5DAA6012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28" y="2685784"/>
            <a:ext cx="5334744" cy="3810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1DAF4-6737-3412-61F1-19FE63F9735F}"/>
              </a:ext>
            </a:extLst>
          </p:cNvPr>
          <p:cNvSpPr txBox="1"/>
          <p:nvPr/>
        </p:nvSpPr>
        <p:spPr>
          <a:xfrm>
            <a:off x="2861310" y="482846"/>
            <a:ext cx="60944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Current availability in the SKCI &amp; KCI Insurance areas:</a:t>
            </a:r>
          </a:p>
        </p:txBody>
      </p:sp>
    </p:spTree>
    <p:extLst>
      <p:ext uri="{BB962C8B-B14F-4D97-AF65-F5344CB8AC3E}">
        <p14:creationId xmlns:p14="http://schemas.microsoft.com/office/powerpoint/2010/main" val="196156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ist&#10;&#10;AI-generated content may be incorrect.">
            <a:extLst>
              <a:ext uri="{FF2B5EF4-FFF2-40B4-BE49-F238E27FC236}">
                <a16:creationId xmlns:a16="http://schemas.microsoft.com/office/drawing/2014/main" id="{247BD87D-10F1-6DC6-CB2E-14D8755F1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7" y="818785"/>
            <a:ext cx="10755226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06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42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Meirose</dc:creator>
  <cp:lastModifiedBy>Julie Meirose</cp:lastModifiedBy>
  <cp:revision>1</cp:revision>
  <dcterms:created xsi:type="dcterms:W3CDTF">2025-05-22T17:42:06Z</dcterms:created>
  <dcterms:modified xsi:type="dcterms:W3CDTF">2025-05-22T18:22:17Z</dcterms:modified>
</cp:coreProperties>
</file>